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81" r:id="rId3"/>
    <p:sldId id="283" r:id="rId4"/>
    <p:sldId id="284" r:id="rId5"/>
    <p:sldId id="285" r:id="rId6"/>
    <p:sldId id="286" r:id="rId7"/>
    <p:sldId id="257" r:id="rId8"/>
    <p:sldId id="301" r:id="rId9"/>
    <p:sldId id="298" r:id="rId10"/>
    <p:sldId id="300" r:id="rId11"/>
    <p:sldId id="310" r:id="rId12"/>
    <p:sldId id="297" r:id="rId13"/>
    <p:sldId id="295" r:id="rId14"/>
    <p:sldId id="296" r:id="rId15"/>
    <p:sldId id="265" r:id="rId16"/>
    <p:sldId id="306" r:id="rId17"/>
    <p:sldId id="307" r:id="rId18"/>
    <p:sldId id="308" r:id="rId19"/>
    <p:sldId id="287" r:id="rId20"/>
    <p:sldId id="309" r:id="rId21"/>
    <p:sldId id="302" r:id="rId2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FFFF"/>
    <a:srgbClr val="FFFFC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3842" autoAdjust="0"/>
  </p:normalViewPr>
  <p:slideViewPr>
    <p:cSldViewPr snapToGrid="0">
      <p:cViewPr>
        <p:scale>
          <a:sx n="47" d="100"/>
          <a:sy n="47" d="100"/>
        </p:scale>
        <p:origin x="-2322" y="-13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578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6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93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284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203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253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626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1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431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931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044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2E44-E142-42D3-AE8D-371C97FCED4F}" type="datetimeFigureOut">
              <a:rPr lang="ar-SA" smtClean="0"/>
              <a:t>16/03/44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D81FC-ACEE-495D-9C67-EEC7D7C68F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23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CFC40D1-C391-F704-E5D2-4FA947050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/>
          <a:stretch/>
        </p:blipFill>
        <p:spPr>
          <a:xfrm>
            <a:off x="-1" y="-68238"/>
            <a:ext cx="6878471" cy="706253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3F4E9C0-0A8A-A79D-DC48-9D3A0BC0D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70856" r="5169"/>
          <a:stretch/>
        </p:blipFill>
        <p:spPr>
          <a:xfrm>
            <a:off x="0" y="5915586"/>
            <a:ext cx="6878472" cy="40586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CB7C92D-3369-3B91-276C-5378BC70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/>
          <a:stretch/>
        </p:blipFill>
        <p:spPr>
          <a:xfrm flipH="1">
            <a:off x="3113200" y="1466337"/>
            <a:ext cx="3765269" cy="458069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BDB02592-0729-C46C-5D60-4A3CDDE020CA}"/>
              </a:ext>
            </a:extLst>
          </p:cNvPr>
          <p:cNvSpPr txBox="1"/>
          <p:nvPr/>
        </p:nvSpPr>
        <p:spPr>
          <a:xfrm>
            <a:off x="2402006" y="4651611"/>
            <a:ext cx="20881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990033"/>
                </a:solidFill>
              </a:rPr>
              <a:t>تقـــريـــر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B261BDE-D2E4-78B8-06F9-07B85AFC0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504967" y="5254389"/>
            <a:ext cx="5732060" cy="88395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6F98EBA9-EE82-4308-6744-63F07E48C1BF}"/>
              </a:ext>
            </a:extLst>
          </p:cNvPr>
          <p:cNvSpPr txBox="1"/>
          <p:nvPr/>
        </p:nvSpPr>
        <p:spPr>
          <a:xfrm>
            <a:off x="1488363" y="5438475"/>
            <a:ext cx="37652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أسبوع الفضاء والاستدامة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E860A6A5-B0B6-1F71-48D2-670E396DA0A4}"/>
              </a:ext>
            </a:extLst>
          </p:cNvPr>
          <p:cNvSpPr txBox="1"/>
          <p:nvPr/>
        </p:nvSpPr>
        <p:spPr>
          <a:xfrm>
            <a:off x="3446060" y="237385"/>
            <a:ext cx="3439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</a:rPr>
              <a:t>المملكة العربية السعودية</a:t>
            </a:r>
          </a:p>
          <a:p>
            <a:pPr algn="ctr" rtl="1"/>
            <a:r>
              <a:rPr lang="ar-SA" b="1" dirty="0">
                <a:solidFill>
                  <a:schemeClr val="bg1"/>
                </a:solidFill>
              </a:rPr>
              <a:t>وزارة التعليـــــم </a:t>
            </a:r>
          </a:p>
          <a:p>
            <a:pPr algn="ctr" rtl="1"/>
            <a:r>
              <a:rPr lang="ar-SA" b="1" dirty="0">
                <a:solidFill>
                  <a:schemeClr val="bg1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b="1" dirty="0">
                <a:solidFill>
                  <a:schemeClr val="bg1"/>
                </a:solidFill>
              </a:rPr>
              <a:t>الثانوية </a:t>
            </a:r>
            <a:r>
              <a:rPr lang="ar-SA" b="1" dirty="0" smtClean="0">
                <a:solidFill>
                  <a:schemeClr val="bg1"/>
                </a:solidFill>
              </a:rPr>
              <a:t>الثالثـــة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E3FC7265-E551-D5E5-9B60-A710A4BF4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4636827" y="8599316"/>
            <a:ext cx="2081284" cy="133389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1E709E16-183A-D1E7-1257-95A2365C3B43}"/>
              </a:ext>
            </a:extLst>
          </p:cNvPr>
          <p:cNvSpPr/>
          <p:nvPr/>
        </p:nvSpPr>
        <p:spPr>
          <a:xfrm>
            <a:off x="1774209" y="8134067"/>
            <a:ext cx="3343702" cy="93049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3DC36C29-A785-6E39-A9AD-A8E687BC8258}"/>
              </a:ext>
            </a:extLst>
          </p:cNvPr>
          <p:cNvSpPr txBox="1"/>
          <p:nvPr/>
        </p:nvSpPr>
        <p:spPr>
          <a:xfrm>
            <a:off x="1723031" y="8276150"/>
            <a:ext cx="3446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7030A0"/>
                </a:solidFill>
              </a:rPr>
              <a:t>رائدة النشاط : نورة الغامدي </a:t>
            </a:r>
          </a:p>
          <a:p>
            <a:pPr algn="ctr"/>
            <a:r>
              <a:rPr lang="ar-SA" sz="2000" b="1" dirty="0">
                <a:solidFill>
                  <a:srgbClr val="7030A0"/>
                </a:solidFill>
              </a:rPr>
              <a:t>مديرة المدرسة : فاطمة الوادعي </a:t>
            </a:r>
          </a:p>
        </p:txBody>
      </p:sp>
    </p:spTree>
    <p:extLst>
      <p:ext uri="{BB962C8B-B14F-4D97-AF65-F5344CB8AC3E}">
        <p14:creationId xmlns:p14="http://schemas.microsoft.com/office/powerpoint/2010/main" val="343190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8404EA8-476C-88DE-7B78-DEB815B40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5" t="2627" r="2089" b="2756"/>
          <a:stretch/>
        </p:blipFill>
        <p:spPr>
          <a:xfrm>
            <a:off x="970937" y="1555844"/>
            <a:ext cx="2265529" cy="30126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298AE4A9-85BB-1FDB-55CB-0CD0F556A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53" b="16234"/>
          <a:stretch/>
        </p:blipFill>
        <p:spPr>
          <a:xfrm>
            <a:off x="3732664" y="1378054"/>
            <a:ext cx="2265529" cy="305746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581456E-39A0-EBA7-ED9E-054F78622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4" t="4294" r="12538" b="2027"/>
          <a:stretch/>
        </p:blipFill>
        <p:spPr>
          <a:xfrm>
            <a:off x="3621535" y="4781266"/>
            <a:ext cx="2437061" cy="36166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ADCC40A-0BF9-E5C5-723D-3EED9383B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55" t="11057" r="11656" b="10435"/>
          <a:stretch/>
        </p:blipFill>
        <p:spPr>
          <a:xfrm>
            <a:off x="614148" y="5197234"/>
            <a:ext cx="2622318" cy="345763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5A5FC11-AADA-1BEC-AA3D-4C1E8CB59D66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806608BA-177D-20D1-81F8-992FE7DB2D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7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5A5FC11-AADA-1BEC-AA3D-4C1E8CB59D66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806608BA-177D-20D1-81F8-992FE7DB2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4" y="1597866"/>
            <a:ext cx="4815840" cy="2925947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4" y="4869254"/>
            <a:ext cx="4815840" cy="378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5C887A4-BC91-8991-4699-59758F226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18" b="9689"/>
          <a:stretch/>
        </p:blipFill>
        <p:spPr>
          <a:xfrm>
            <a:off x="1294831" y="1392840"/>
            <a:ext cx="4268337" cy="7450370"/>
          </a:xfrm>
          <a:prstGeom prst="round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FDDD364A-C155-332E-71BB-D3F3FFB12FC4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62B55D7-9003-E24D-3F25-E92324D552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6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53281C4-E16D-1EA2-FE30-914BC0494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52" b="33364"/>
          <a:stretch/>
        </p:blipFill>
        <p:spPr>
          <a:xfrm>
            <a:off x="1055994" y="1762527"/>
            <a:ext cx="4746010" cy="3510881"/>
          </a:xfrm>
          <a:prstGeom prst="round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E865F390-21D9-8B6B-9919-FEC370A13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07" b="34809"/>
          <a:stretch/>
        </p:blipFill>
        <p:spPr>
          <a:xfrm>
            <a:off x="1044594" y="5347994"/>
            <a:ext cx="4757410" cy="3361708"/>
          </a:xfrm>
          <a:prstGeom prst="round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58129358-4F4D-E19F-2553-AA57BB48A897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454094EA-1E0D-8CB9-183B-CCE96CFF2A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8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3E3DB800-8873-E167-3CD2-A045D8F21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14" b="33531"/>
          <a:stretch/>
        </p:blipFill>
        <p:spPr>
          <a:xfrm>
            <a:off x="931992" y="1581853"/>
            <a:ext cx="4698242" cy="3549222"/>
          </a:xfrm>
          <a:prstGeom prst="round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F3388F9-5A45-C5AD-C46D-D7B727019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1" b="32692"/>
          <a:stretch/>
        </p:blipFill>
        <p:spPr>
          <a:xfrm>
            <a:off x="817183" y="5487822"/>
            <a:ext cx="4927860" cy="3368699"/>
          </a:xfrm>
          <a:prstGeom prst="round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B6181B02-582D-D153-C443-082FEE320A26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66BF77DE-1595-E259-EFBE-9260D19596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B26C7E73-C75D-9937-4BB8-443D61EF5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" b="14947"/>
          <a:stretch/>
        </p:blipFill>
        <p:spPr>
          <a:xfrm>
            <a:off x="3454676" y="2174327"/>
            <a:ext cx="2977937" cy="5118785"/>
          </a:xfrm>
          <a:prstGeom prst="round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5BC90B45-CB02-8B69-1302-5C444C63E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5" b="43941"/>
          <a:stretch/>
        </p:blipFill>
        <p:spPr>
          <a:xfrm>
            <a:off x="411741" y="3747623"/>
            <a:ext cx="2977937" cy="3281225"/>
          </a:xfrm>
          <a:prstGeom prst="round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BABECDB8-5FB5-DF01-31AE-68859AEEEE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267707" y="1130663"/>
            <a:ext cx="4090656" cy="52075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825AA3DA-9A46-0BEB-1C95-52C442E5C768}"/>
              </a:ext>
            </a:extLst>
          </p:cNvPr>
          <p:cNvSpPr txBox="1"/>
          <p:nvPr/>
        </p:nvSpPr>
        <p:spPr>
          <a:xfrm>
            <a:off x="3163620" y="1192125"/>
            <a:ext cx="270225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</a:rPr>
              <a:t>تغريدات المدرسة في تويتر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C92A17C3-0496-F319-426F-EDA1FA7A2E4D}"/>
              </a:ext>
            </a:extLst>
          </p:cNvPr>
          <p:cNvSpPr txBox="1"/>
          <p:nvPr/>
        </p:nvSpPr>
        <p:spPr>
          <a:xfrm>
            <a:off x="2646747" y="238911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4E2AAD27-3C62-8FF3-CECF-D82020B6BF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1"/>
            <a:ext cx="6858000" cy="106278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E6FD2E53-F881-EE3B-DE3F-42945E91E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866030" y="1107685"/>
            <a:ext cx="3451390" cy="72543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09481932-4092-3041-AB08-DBE42C5B71DB}"/>
              </a:ext>
            </a:extLst>
          </p:cNvPr>
          <p:cNvSpPr txBox="1"/>
          <p:nvPr/>
        </p:nvSpPr>
        <p:spPr>
          <a:xfrm>
            <a:off x="2885008" y="1239568"/>
            <a:ext cx="3432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الاذاعـــــــــــة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54D44C4F-7799-427E-40BD-393AC6612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1" y="1975646"/>
            <a:ext cx="5964072" cy="334981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57550A45-1440-4BB1-9F62-69FA34659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4" y="5475869"/>
            <a:ext cx="5964072" cy="3367342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xmlns="" id="{8B296FB6-F1CB-F8CE-4BD8-4E662323CF4E}"/>
              </a:ext>
            </a:extLst>
          </p:cNvPr>
          <p:cNvSpPr txBox="1"/>
          <p:nvPr/>
        </p:nvSpPr>
        <p:spPr>
          <a:xfrm>
            <a:off x="2646747" y="285461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09172965-E032-A9B4-0A3F-D902FE6761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8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87B82D4-56E6-7EBA-C210-CFEC24532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4" y="1571052"/>
            <a:ext cx="5842071" cy="324660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C336C9A4-F17D-9A08-B4C5-CBB2F720C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4" y="5362329"/>
            <a:ext cx="5836546" cy="324660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4136C919-B107-B951-705C-A09437DC252D}"/>
              </a:ext>
            </a:extLst>
          </p:cNvPr>
          <p:cNvSpPr txBox="1"/>
          <p:nvPr/>
        </p:nvSpPr>
        <p:spPr>
          <a:xfrm>
            <a:off x="2646747" y="387475"/>
            <a:ext cx="3439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r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r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2E89B72C-F2D3-AF95-092C-51A038C34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5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37DDC881-8A29-5BAC-A3A7-202DC2751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" y="1669011"/>
            <a:ext cx="5889009" cy="328398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878CBC6E-8FE3-37C6-2B68-7A0A19E4D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" y="5225094"/>
            <a:ext cx="5889009" cy="329951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CD92D055-3B25-E5B4-E5DC-6AA07C698258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72BFE357-D10D-086C-833E-710C4A0D5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31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AE1A43A-B528-7091-CBB1-FBE50583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F34D6C-5596-7389-12EC-C32B634C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07115"/>
            <a:ext cx="6858000" cy="53901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A9CCFAE-09DD-1666-B4A0-B76D4883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09EC1E43-E252-F96C-1D0D-E5D41162C60D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37155DF-FDAB-4AA5-02CC-052765A5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3491"/>
            <a:ext cx="5943600" cy="337950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AC70EE83-C94C-9065-CA4A-640136D24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9" y="5201340"/>
            <a:ext cx="6008402" cy="337056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8CCE6940-CD51-CA9D-9903-9A517D9D2C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AE1A43A-B528-7091-CBB1-FBE50583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0"/>
            <a:ext cx="6858000" cy="5811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F34D6C-5596-7389-12EC-C32B634C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453062"/>
            <a:ext cx="6858000" cy="53901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A9CCFAE-09DD-1666-B4A0-B76D4883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C7EA6A6-A5FE-07D4-5533-F67F186D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6420" r="9055" b="8577"/>
          <a:stretch/>
        </p:blipFill>
        <p:spPr>
          <a:xfrm>
            <a:off x="419924" y="1522616"/>
            <a:ext cx="6018147" cy="3030516"/>
          </a:xfrm>
          <a:prstGeom prst="round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25CB4E53-7F51-255F-CEE6-7BE743046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3" r="4478" b="59862"/>
          <a:stretch/>
        </p:blipFill>
        <p:spPr>
          <a:xfrm>
            <a:off x="363498" y="5207924"/>
            <a:ext cx="6131000" cy="1462840"/>
          </a:xfrm>
          <a:prstGeom prst="round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E82B0E60-F145-8005-DDED-009BD22FE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1" t="49407" r="5301" b="10455"/>
          <a:stretch/>
        </p:blipFill>
        <p:spPr>
          <a:xfrm>
            <a:off x="518935" y="7434962"/>
            <a:ext cx="6131000" cy="1462840"/>
          </a:xfrm>
          <a:prstGeom prst="round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359371D6-AEC3-AB4A-A2D1-DBC5F897B2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403842" y="1004794"/>
            <a:ext cx="4090656" cy="57827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DEF465C5-D289-B6AC-1F78-6E7410F9AB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1269242" y="4698076"/>
            <a:ext cx="5274858" cy="59535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11F93844-0D9A-5156-EA26-622F09D537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3837513" y="6917139"/>
            <a:ext cx="2812421" cy="599711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868BDE0D-EB0E-0052-2B0D-97DB5C6C521E}"/>
              </a:ext>
            </a:extLst>
          </p:cNvPr>
          <p:cNvSpPr txBox="1"/>
          <p:nvPr/>
        </p:nvSpPr>
        <p:spPr>
          <a:xfrm>
            <a:off x="3837514" y="991146"/>
            <a:ext cx="22484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التمهيـــــــــد: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6FC98910-AE51-4E28-E609-F0C75E828CD7}"/>
              </a:ext>
            </a:extLst>
          </p:cNvPr>
          <p:cNvSpPr txBox="1"/>
          <p:nvPr/>
        </p:nvSpPr>
        <p:spPr>
          <a:xfrm>
            <a:off x="2068148" y="4784000"/>
            <a:ext cx="4090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</a:rPr>
              <a:t>شعار الأسبوع العالمي للفضاء لعام 2022م: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F756A108-CF87-0AC0-0C7D-3F2A0894459A}"/>
              </a:ext>
            </a:extLst>
          </p:cNvPr>
          <p:cNvSpPr txBox="1"/>
          <p:nvPr/>
        </p:nvSpPr>
        <p:spPr>
          <a:xfrm>
            <a:off x="4685784" y="7017492"/>
            <a:ext cx="1115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</a:rPr>
              <a:t>الوصــــف: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8AB380D9-57F8-C83B-B5F9-4BE4A4D9E6F9}"/>
              </a:ext>
            </a:extLst>
          </p:cNvPr>
          <p:cNvSpPr txBox="1"/>
          <p:nvPr/>
        </p:nvSpPr>
        <p:spPr>
          <a:xfrm>
            <a:off x="2729552" y="50687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0BE06FE-B722-823F-4911-54758159C6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97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40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6EA3EDED-4D46-0B0E-49E2-62EDECBD8706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D407A37-0110-EF51-4970-5FBC6352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1323374" y="3003788"/>
            <a:ext cx="451758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dirty="0" smtClean="0">
                <a:cs typeface="PT Bold Heading" panose="02010400000000000000" pitchFamily="2" charset="-78"/>
              </a:rPr>
              <a:t>رابط جميع مشاركات الطالبات في اسبوع الفضاء</a:t>
            </a:r>
            <a:endParaRPr lang="ar-SA" sz="2000" dirty="0">
              <a:cs typeface="PT Bold Heading" panose="020104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2732" y="4470400"/>
            <a:ext cx="6052041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b="1" dirty="0"/>
              <a:t>https://drive.google.com/drive/folders/1ztwGW_ll7x_CaEK64PrE5r2er4zULwjl?usp=sharing</a:t>
            </a:r>
            <a:endParaRPr lang="ar-SA" sz="1200" b="1" dirty="0"/>
          </a:p>
        </p:txBody>
      </p:sp>
    </p:spTree>
    <p:extLst>
      <p:ext uri="{BB962C8B-B14F-4D97-AF65-F5344CB8AC3E}">
        <p14:creationId xmlns:p14="http://schemas.microsoft.com/office/powerpoint/2010/main" val="1317585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6EA3EDED-4D46-0B0E-49E2-62EDECBD8706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D407A37-0110-EF51-4970-5FBC6352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CD80D8D2-D68D-A672-4478-40ECB076FF74}"/>
              </a:ext>
            </a:extLst>
          </p:cNvPr>
          <p:cNvSpPr txBox="1"/>
          <p:nvPr/>
        </p:nvSpPr>
        <p:spPr>
          <a:xfrm>
            <a:off x="1244111" y="3796429"/>
            <a:ext cx="4369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/>
              <a:t>يوم الفضاء العالمي </a:t>
            </a:r>
          </a:p>
          <a:p>
            <a:pPr algn="ctr"/>
            <a:r>
              <a:rPr lang="ar-SA" sz="3200" dirty="0"/>
              <a:t>‏تحت شعار  'الفضاء والاستدامة'</a:t>
            </a:r>
          </a:p>
        </p:txBody>
      </p:sp>
    </p:spTree>
    <p:extLst>
      <p:ext uri="{BB962C8B-B14F-4D97-AF65-F5344CB8AC3E}">
        <p14:creationId xmlns:p14="http://schemas.microsoft.com/office/powerpoint/2010/main" val="220868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AE1A43A-B528-7091-CBB1-FBE50583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0"/>
            <a:ext cx="6858000" cy="5811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F34D6C-5596-7389-12EC-C32B634C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496770"/>
            <a:ext cx="6858000" cy="53901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A9CCFAE-09DD-1666-B4A0-B76D4883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C24A4F0-2A90-0920-7573-30D79AB56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" b="43999"/>
          <a:stretch/>
        </p:blipFill>
        <p:spPr>
          <a:xfrm>
            <a:off x="330669" y="2325570"/>
            <a:ext cx="6239591" cy="2539596"/>
          </a:xfrm>
          <a:prstGeom prst="round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286333BB-5E5F-6177-9991-38F5C625E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62426" b="1857"/>
          <a:stretch/>
        </p:blipFill>
        <p:spPr>
          <a:xfrm>
            <a:off x="326374" y="5811253"/>
            <a:ext cx="6205252" cy="1697473"/>
          </a:xfrm>
          <a:prstGeom prst="round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F0142A07-1677-AB8B-549F-0E9FFBBFA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996288" y="1799297"/>
            <a:ext cx="5345082" cy="5979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8741155-9262-D25A-7B65-58BB0680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423081" y="5281684"/>
            <a:ext cx="6108545" cy="61236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B49D3B03-6224-E79A-DA15-A4A3B03EDA50}"/>
              </a:ext>
            </a:extLst>
          </p:cNvPr>
          <p:cNvSpPr txBox="1"/>
          <p:nvPr/>
        </p:nvSpPr>
        <p:spPr>
          <a:xfrm>
            <a:off x="1940402" y="1911812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</a:rPr>
              <a:t>الغاية من تنظيم أسبوع الفضاء العالمي: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B16316B5-CE2A-9F8B-048B-C34D45F09274}"/>
              </a:ext>
            </a:extLst>
          </p:cNvPr>
          <p:cNvSpPr txBox="1"/>
          <p:nvPr/>
        </p:nvSpPr>
        <p:spPr>
          <a:xfrm>
            <a:off x="1364770" y="5428273"/>
            <a:ext cx="449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</a:rPr>
              <a:t>أهداف أسبوع الفضاء في المملكة العربية السعودية: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ED1D5D89-BFB9-5932-90FF-12F8A4FF481F}"/>
              </a:ext>
            </a:extLst>
          </p:cNvPr>
          <p:cNvSpPr txBox="1"/>
          <p:nvPr/>
        </p:nvSpPr>
        <p:spPr>
          <a:xfrm>
            <a:off x="2646747" y="223552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682F3805-CB64-E80A-E5D8-E564CC65DC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AE1A43A-B528-7091-CBB1-FBE50583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12960"/>
            <a:ext cx="6858000" cy="5811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F34D6C-5596-7389-12EC-C32B634C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499645"/>
            <a:ext cx="6858000" cy="53901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A9CCFAE-09DD-1666-B4A0-B76D4883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DD757D3-89D3-E2FE-1D7E-EF7313D9C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3" t="25482" r="34129" b="72236"/>
          <a:stretch/>
        </p:blipFill>
        <p:spPr>
          <a:xfrm>
            <a:off x="404948" y="1570092"/>
            <a:ext cx="6048104" cy="254971"/>
          </a:xfrm>
          <a:prstGeom prst="round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B240F37E-2568-BA24-59FC-63E4BF6FC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6" t="30689" r="33782" b="59877"/>
          <a:stretch/>
        </p:blipFill>
        <p:spPr>
          <a:xfrm>
            <a:off x="404948" y="2583096"/>
            <a:ext cx="6048104" cy="1023582"/>
          </a:xfrm>
          <a:prstGeom prst="round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3988E97F-D839-C865-C5CE-D1FD0718B0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0" t="43211" r="34328" b="16421"/>
          <a:stretch/>
        </p:blipFill>
        <p:spPr>
          <a:xfrm>
            <a:off x="404948" y="4303173"/>
            <a:ext cx="6048104" cy="4631596"/>
          </a:xfrm>
          <a:prstGeom prst="round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D2E59662-7459-C99F-E9F3-78DD582AB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267707" y="1130663"/>
            <a:ext cx="4090656" cy="52075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02718379-03BD-0DC2-7940-39C9292E0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267707" y="2146869"/>
            <a:ext cx="4090656" cy="52838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35545D4E-D4C7-0962-72CD-B3A00872D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358172" y="3791219"/>
            <a:ext cx="6738664" cy="56654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E265574F-91E6-B8E4-7695-33AA6C52E089}"/>
              </a:ext>
            </a:extLst>
          </p:cNvPr>
          <p:cNvSpPr txBox="1"/>
          <p:nvPr/>
        </p:nvSpPr>
        <p:spPr>
          <a:xfrm>
            <a:off x="3429000" y="1251311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</a:rPr>
              <a:t>الجهة المنفذة :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C8BC462E-20B4-EAB4-8382-4C187924FB18}"/>
              </a:ext>
            </a:extLst>
          </p:cNvPr>
          <p:cNvSpPr txBox="1"/>
          <p:nvPr/>
        </p:nvSpPr>
        <p:spPr>
          <a:xfrm>
            <a:off x="3390476" y="2236375"/>
            <a:ext cx="3452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 err="1">
                <a:solidFill>
                  <a:schemeClr val="bg1"/>
                </a:solidFill>
              </a:rPr>
              <a:t>االخطة</a:t>
            </a:r>
            <a:r>
              <a:rPr lang="ar-SA" sz="2000" b="1" dirty="0">
                <a:solidFill>
                  <a:schemeClr val="bg1"/>
                </a:solidFill>
              </a:rPr>
              <a:t> العامة للتنفيذ: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9311F5E7-810A-D30D-C517-753F1B59FDE7}"/>
              </a:ext>
            </a:extLst>
          </p:cNvPr>
          <p:cNvSpPr txBox="1"/>
          <p:nvPr/>
        </p:nvSpPr>
        <p:spPr>
          <a:xfrm>
            <a:off x="1321494" y="3883119"/>
            <a:ext cx="513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</a:rPr>
              <a:t>أدوار وآلية المشاركة في الاحتفال بأسبوع الفضاء العالمي: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EE177473-50D5-94C3-56A6-8A87B739302E}"/>
              </a:ext>
            </a:extLst>
          </p:cNvPr>
          <p:cNvSpPr txBox="1"/>
          <p:nvPr/>
        </p:nvSpPr>
        <p:spPr>
          <a:xfrm>
            <a:off x="2646747" y="259863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387A78E-D26D-5568-0046-2FDC88D74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5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AE1A43A-B528-7091-CBB1-FBE50583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0"/>
            <a:ext cx="6858000" cy="5811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F34D6C-5596-7389-12EC-C32B634C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496770"/>
            <a:ext cx="6858000" cy="53901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A9CCFAE-09DD-1666-B4A0-B76D4883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DC7B75C-0ACB-305B-1D2C-C9616E230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r="4805"/>
          <a:stretch/>
        </p:blipFill>
        <p:spPr>
          <a:xfrm>
            <a:off x="585243" y="1523142"/>
            <a:ext cx="5687514" cy="7320068"/>
          </a:xfrm>
          <a:prstGeom prst="round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18150475-A5FB-40E4-0983-F5823BF853BE}"/>
              </a:ext>
            </a:extLst>
          </p:cNvPr>
          <p:cNvSpPr txBox="1"/>
          <p:nvPr/>
        </p:nvSpPr>
        <p:spPr>
          <a:xfrm>
            <a:off x="2646747" y="223552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39BC4C2-AF02-6FC3-7875-4F554B18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AE1A43A-B528-7091-CBB1-FBE50583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0"/>
            <a:ext cx="6858000" cy="5811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9F34D6C-5596-7389-12EC-C32B634C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07114"/>
            <a:ext cx="6858000" cy="53901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A9CCFAE-09DD-1666-B4A0-B76D4883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708B8C85-B6DD-F0FB-D59A-A081D3207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6" b="10536"/>
          <a:stretch/>
        </p:blipFill>
        <p:spPr>
          <a:xfrm>
            <a:off x="268342" y="3177235"/>
            <a:ext cx="6321315" cy="2418348"/>
          </a:xfrm>
          <a:prstGeom prst="round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B4ACC0A7-7559-0017-F021-D7BE2DF4B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209770" y="2714554"/>
            <a:ext cx="4090656" cy="56654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08532D89-22B4-FAED-C413-0E2A8233E6E6}"/>
              </a:ext>
            </a:extLst>
          </p:cNvPr>
          <p:cNvSpPr txBox="1"/>
          <p:nvPr/>
        </p:nvSpPr>
        <p:spPr>
          <a:xfrm>
            <a:off x="2969377" y="2813161"/>
            <a:ext cx="343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</a:rPr>
              <a:t>شروط وضوابط المشاركة: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8C2E845C-E28C-A25E-F533-EEB761C0A8A0}"/>
              </a:ext>
            </a:extLst>
          </p:cNvPr>
          <p:cNvSpPr txBox="1"/>
          <p:nvPr/>
        </p:nvSpPr>
        <p:spPr>
          <a:xfrm>
            <a:off x="2646747" y="223552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 smtClean="0">
                <a:solidFill>
                  <a:srgbClr val="7030A0"/>
                </a:solidFill>
              </a:rPr>
              <a:t>وزارة </a:t>
            </a:r>
            <a:r>
              <a:rPr lang="ar-SA" sz="1400" b="1" dirty="0">
                <a:solidFill>
                  <a:srgbClr val="7030A0"/>
                </a:solidFill>
              </a:rPr>
              <a:t>التعليـــــم </a:t>
            </a:r>
            <a:endParaRPr lang="ar-SA" sz="1400" b="1" dirty="0" smtClean="0">
              <a:solidFill>
                <a:srgbClr val="7030A0"/>
              </a:solidFill>
            </a:endParaRPr>
          </a:p>
          <a:p>
            <a:pPr algn="ctr" rtl="1"/>
            <a:r>
              <a:rPr lang="ar-SA" sz="1400" b="1" dirty="0" smtClean="0">
                <a:solidFill>
                  <a:srgbClr val="7030A0"/>
                </a:solidFill>
              </a:rPr>
              <a:t>الادارة العامة للتعليم بمنطقة نجران</a:t>
            </a:r>
            <a:endParaRPr lang="ar-SA" sz="1400" b="1" dirty="0">
              <a:solidFill>
                <a:srgbClr val="7030A0"/>
              </a:solidFill>
            </a:endParaRP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E1C9FFA-E6AC-A0CC-8EBB-401DEC0984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1E3A294-4120-232C-9AAC-396841B9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9906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3B325161-41D2-2D39-3CF6-F458DDDB609A}"/>
              </a:ext>
            </a:extLst>
          </p:cNvPr>
          <p:cNvSpPr txBox="1"/>
          <p:nvPr/>
        </p:nvSpPr>
        <p:spPr>
          <a:xfrm>
            <a:off x="1709382" y="810406"/>
            <a:ext cx="3439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</a:p>
        </p:txBody>
      </p:sp>
    </p:spTree>
    <p:extLst>
      <p:ext uri="{BB962C8B-B14F-4D97-AF65-F5344CB8AC3E}">
        <p14:creationId xmlns:p14="http://schemas.microsoft.com/office/powerpoint/2010/main" val="81727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769F315-5716-8210-13E3-818FFE7CD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7" y="1935683"/>
            <a:ext cx="2630606" cy="35074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5D8EC63-9AA3-ABFF-FBCD-13288570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97" y="1935683"/>
            <a:ext cx="2630606" cy="3507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6DE7877D-B684-60D6-8847-DD16E752D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97" y="5597306"/>
            <a:ext cx="2630606" cy="350747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C439CEC2-B32B-B946-D72E-A246029C3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597" y="5597305"/>
            <a:ext cx="2630606" cy="3507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2C5D946-3984-05FA-48DC-018C73A61E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1" b="26344"/>
          <a:stretch/>
        </p:blipFill>
        <p:spPr>
          <a:xfrm>
            <a:off x="2382281" y="1110838"/>
            <a:ext cx="3451390" cy="67622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CB89FA6A-A086-1A8D-BB1F-62A323C50D8E}"/>
              </a:ext>
            </a:extLst>
          </p:cNvPr>
          <p:cNvSpPr txBox="1"/>
          <p:nvPr/>
        </p:nvSpPr>
        <p:spPr>
          <a:xfrm>
            <a:off x="3111689" y="1216795"/>
            <a:ext cx="22928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المشاركـــــــــــــات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251F3C3D-14CF-DF77-4E54-9DDF44F0A385}"/>
              </a:ext>
            </a:extLst>
          </p:cNvPr>
          <p:cNvSpPr txBox="1"/>
          <p:nvPr/>
        </p:nvSpPr>
        <p:spPr>
          <a:xfrm>
            <a:off x="2646747" y="140634"/>
            <a:ext cx="34392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</a:p>
          <a:p>
            <a:pPr algn="r"/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26D1F6A2-0798-70A7-B64D-32F99CDB2B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2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7E121BA-74F2-00D9-4312-A213BC1D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16322"/>
          <a:stretch/>
        </p:blipFill>
        <p:spPr>
          <a:xfrm>
            <a:off x="0" y="-68239"/>
            <a:ext cx="6858000" cy="58112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3037CE-F1FC-C2F9-22F5-D0F733063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46654"/>
          <a:stretch/>
        </p:blipFill>
        <p:spPr>
          <a:xfrm>
            <a:off x="0" y="3560485"/>
            <a:ext cx="6858000" cy="53901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B791729-C549-8707-37AF-DC72F5AF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6" b="16322"/>
          <a:stretch/>
        </p:blipFill>
        <p:spPr>
          <a:xfrm>
            <a:off x="0" y="8843210"/>
            <a:ext cx="6858000" cy="10627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340C55E3-BB1A-7C09-6F03-C0974C321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3" b="6332"/>
          <a:stretch/>
        </p:blipFill>
        <p:spPr>
          <a:xfrm>
            <a:off x="1482064" y="1581853"/>
            <a:ext cx="3893872" cy="6910021"/>
          </a:xfrm>
          <a:prstGeom prst="round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1C1A331A-C1A2-171D-58CF-3763B2CC8DF2}"/>
              </a:ext>
            </a:extLst>
          </p:cNvPr>
          <p:cNvSpPr txBox="1"/>
          <p:nvPr/>
        </p:nvSpPr>
        <p:spPr>
          <a:xfrm>
            <a:off x="2646747" y="387475"/>
            <a:ext cx="3439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المملكة العربية السعودية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وزارة التعليـــــم 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الادارة العامة للتعليم بمنطقة نجران</a:t>
            </a:r>
          </a:p>
          <a:p>
            <a:pPr algn="ctr" rtl="1"/>
            <a:r>
              <a:rPr lang="ar-SA" sz="1400" b="1" dirty="0">
                <a:solidFill>
                  <a:srgbClr val="7030A0"/>
                </a:solidFill>
              </a:rPr>
              <a:t>الثانوية الثالثـــة</a:t>
            </a:r>
            <a:endParaRPr lang="ar-SA" sz="1400" b="1" dirty="0">
              <a:solidFill>
                <a:srgbClr val="7030A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CD09809-2A2D-A3AA-E0ED-6089D1F08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19078"/>
          <a:stretch/>
        </p:blipFill>
        <p:spPr>
          <a:xfrm>
            <a:off x="282732" y="-23710"/>
            <a:ext cx="2081284" cy="13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5887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</TotalTime>
  <Words>327</Words>
  <Application>Microsoft Office PowerPoint</Application>
  <PresentationFormat>A4 Paper (210x297 mm)</PresentationFormat>
  <Paragraphs>102</Paragraphs>
  <Slides>21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nor m</dc:creator>
  <cp:lastModifiedBy>hp</cp:lastModifiedBy>
  <cp:revision>4</cp:revision>
  <dcterms:created xsi:type="dcterms:W3CDTF">2022-10-09T23:56:41Z</dcterms:created>
  <dcterms:modified xsi:type="dcterms:W3CDTF">2022-10-11T17:20:29Z</dcterms:modified>
</cp:coreProperties>
</file>